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1"/>
  </p:notesMasterIdLst>
  <p:sldIdLst>
    <p:sldId id="257" r:id="rId2"/>
    <p:sldId id="258" r:id="rId3"/>
    <p:sldId id="281" r:id="rId4"/>
    <p:sldId id="278" r:id="rId5"/>
    <p:sldId id="269" r:id="rId6"/>
    <p:sldId id="259" r:id="rId7"/>
    <p:sldId id="263" r:id="rId8"/>
    <p:sldId id="273" r:id="rId9"/>
    <p:sldId id="280" r:id="rId10"/>
    <p:sldId id="265" r:id="rId11"/>
    <p:sldId id="264" r:id="rId12"/>
    <p:sldId id="270" r:id="rId13"/>
    <p:sldId id="266" r:id="rId14"/>
    <p:sldId id="284" r:id="rId15"/>
    <p:sldId id="275" r:id="rId16"/>
    <p:sldId id="274" r:id="rId17"/>
    <p:sldId id="276" r:id="rId18"/>
    <p:sldId id="277" r:id="rId19"/>
    <p:sldId id="283" r:id="rId20"/>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19"/>
    <p:restoredTop sz="93594"/>
  </p:normalViewPr>
  <p:slideViewPr>
    <p:cSldViewPr snapToGrid="0" snapToObjects="1">
      <p:cViewPr>
        <p:scale>
          <a:sx n="285" d="100"/>
          <a:sy n="285" d="100"/>
        </p:scale>
        <p:origin x="2696" y="-4144"/>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5/11/23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all text white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5/11/23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7.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56.png"/><Relationship Id="rId4" Type="http://schemas.openxmlformats.org/officeDocument/2006/relationships/image" Target="../media/image35.png"/><Relationship Id="rId9"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7.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20.png"/><Relationship Id="rId4" Type="http://schemas.openxmlformats.org/officeDocument/2006/relationships/image" Target="../media/image58.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19.png"/><Relationship Id="rId5" Type="http://schemas.openxmlformats.org/officeDocument/2006/relationships/image" Target="../media/image28.png"/><Relationship Id="rId15" Type="http://schemas.openxmlformats.org/officeDocument/2006/relationships/image" Target="../media/image34.png"/><Relationship Id="rId10" Type="http://schemas.openxmlformats.org/officeDocument/2006/relationships/image" Target="../media/image18.png"/><Relationship Id="rId4" Type="http://schemas.openxmlformats.org/officeDocument/2006/relationships/image" Target="../media/image27.png"/><Relationship Id="rId9" Type="http://schemas.openxmlformats.org/officeDocument/2006/relationships/image" Target="../media/image17.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8.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8.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20.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53.png"/><Relationship Id="rId4" Type="http://schemas.openxmlformats.org/officeDocument/2006/relationships/image" Target="../media/image50.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254533" y="6212687"/>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806F8A8-CEFF-3E44-9CF5-0B345E316AE4}"/>
              </a:ext>
            </a:extLst>
          </p:cNvPr>
          <p:cNvGrpSpPr/>
          <p:nvPr/>
        </p:nvGrpSpPr>
        <p:grpSpPr>
          <a:xfrm>
            <a:off x="3204937" y="244917"/>
            <a:ext cx="2822703" cy="3074846"/>
            <a:chOff x="65314" y="2714171"/>
            <a:chExt cx="2350861" cy="2580705"/>
          </a:xfrm>
        </p:grpSpPr>
        <p:pic>
          <p:nvPicPr>
            <p:cNvPr id="3" name="Picture 2">
              <a:extLst>
                <a:ext uri="{FF2B5EF4-FFF2-40B4-BE49-F238E27FC236}">
                  <a16:creationId xmlns:a16="http://schemas.microsoft.com/office/drawing/2014/main" id="{2B119DBB-6455-8142-9671-96D80E0087C6}"/>
                </a:ext>
              </a:extLst>
            </p:cNvPr>
            <p:cNvPicPr>
              <a:picLocks noChangeAspect="1"/>
            </p:cNvPicPr>
            <p:nvPr/>
          </p:nvPicPr>
          <p:blipFill rotWithShape="1">
            <a:blip r:embed="rId3"/>
            <a:srcRect r="8906"/>
            <a:stretch/>
          </p:blipFill>
          <p:spPr>
            <a:xfrm>
              <a:off x="65314" y="2714171"/>
              <a:ext cx="2350861" cy="2580705"/>
            </a:xfrm>
            <a:prstGeom prst="rect">
              <a:avLst/>
            </a:prstGeom>
          </p:spPr>
        </p:pic>
        <p:pic>
          <p:nvPicPr>
            <p:cNvPr id="12" name="Picture 11">
              <a:extLst>
                <a:ext uri="{FF2B5EF4-FFF2-40B4-BE49-F238E27FC236}">
                  <a16:creationId xmlns:a16="http://schemas.microsoft.com/office/drawing/2014/main" id="{4C329E62-8183-7C47-B0B9-F25802E6E93F}"/>
                </a:ext>
              </a:extLst>
            </p:cNvPr>
            <p:cNvPicPr>
              <a:picLocks noChangeAspect="1"/>
            </p:cNvPicPr>
            <p:nvPr/>
          </p:nvPicPr>
          <p:blipFill rotWithShape="1">
            <a:blip r:embed="rId3"/>
            <a:srcRect l="26234" t="14563" r="33970" b="80453"/>
            <a:stretch/>
          </p:blipFill>
          <p:spPr>
            <a:xfrm>
              <a:off x="1281058" y="3067520"/>
              <a:ext cx="1027011" cy="128625"/>
            </a:xfrm>
            <a:prstGeom prst="rect">
              <a:avLst/>
            </a:prstGeom>
          </p:spPr>
        </p:pic>
        <p:pic>
          <p:nvPicPr>
            <p:cNvPr id="13" name="Picture 12">
              <a:extLst>
                <a:ext uri="{FF2B5EF4-FFF2-40B4-BE49-F238E27FC236}">
                  <a16:creationId xmlns:a16="http://schemas.microsoft.com/office/drawing/2014/main" id="{BA21CB87-9681-884F-A774-F9442BA79466}"/>
                </a:ext>
              </a:extLst>
            </p:cNvPr>
            <p:cNvPicPr>
              <a:picLocks noChangeAspect="1"/>
            </p:cNvPicPr>
            <p:nvPr/>
          </p:nvPicPr>
          <p:blipFill rotWithShape="1">
            <a:blip r:embed="rId3"/>
            <a:srcRect l="70632" t="13915" r="12158" b="81198"/>
            <a:stretch/>
          </p:blipFill>
          <p:spPr>
            <a:xfrm>
              <a:off x="1893651" y="3191642"/>
              <a:ext cx="444142" cy="126124"/>
            </a:xfrm>
            <a:prstGeom prst="rect">
              <a:avLst/>
            </a:prstGeom>
          </p:spPr>
        </p:pic>
        <p:sp>
          <p:nvSpPr>
            <p:cNvPr id="14" name="Rectangle 13">
              <a:extLst>
                <a:ext uri="{FF2B5EF4-FFF2-40B4-BE49-F238E27FC236}">
                  <a16:creationId xmlns:a16="http://schemas.microsoft.com/office/drawing/2014/main" id="{81DEAB4F-9175-8945-B59F-039DB2FB8055}"/>
                </a:ext>
              </a:extLst>
            </p:cNvPr>
            <p:cNvSpPr/>
            <p:nvPr/>
          </p:nvSpPr>
          <p:spPr>
            <a:xfrm>
              <a:off x="743232"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F27B6F9-4192-2F45-BFFC-53FE8B3EFCAD}"/>
              </a:ext>
            </a:extLst>
          </p:cNvPr>
          <p:cNvGrpSpPr/>
          <p:nvPr/>
        </p:nvGrpSpPr>
        <p:grpSpPr>
          <a:xfrm>
            <a:off x="304919" y="3199553"/>
            <a:ext cx="2822703" cy="3074846"/>
            <a:chOff x="2457607" y="2714170"/>
            <a:chExt cx="2350861" cy="2580705"/>
          </a:xfrm>
        </p:grpSpPr>
        <p:pic>
          <p:nvPicPr>
            <p:cNvPr id="6" name="Picture 5">
              <a:extLst>
                <a:ext uri="{FF2B5EF4-FFF2-40B4-BE49-F238E27FC236}">
                  <a16:creationId xmlns:a16="http://schemas.microsoft.com/office/drawing/2014/main" id="{C92C43B4-EA9F-9A40-B055-942E8803C352}"/>
                </a:ext>
              </a:extLst>
            </p:cNvPr>
            <p:cNvPicPr>
              <a:picLocks noChangeAspect="1"/>
            </p:cNvPicPr>
            <p:nvPr/>
          </p:nvPicPr>
          <p:blipFill rotWithShape="1">
            <a:blip r:embed="rId4"/>
            <a:srcRect r="8906"/>
            <a:stretch/>
          </p:blipFill>
          <p:spPr>
            <a:xfrm>
              <a:off x="2457607" y="2714170"/>
              <a:ext cx="2350861" cy="2580705"/>
            </a:xfrm>
            <a:prstGeom prst="rect">
              <a:avLst/>
            </a:prstGeom>
          </p:spPr>
        </p:pic>
        <p:pic>
          <p:nvPicPr>
            <p:cNvPr id="15" name="Picture 14">
              <a:extLst>
                <a:ext uri="{FF2B5EF4-FFF2-40B4-BE49-F238E27FC236}">
                  <a16:creationId xmlns:a16="http://schemas.microsoft.com/office/drawing/2014/main" id="{B0ACEE5D-A782-D44E-82BF-4D539B1C0E42}"/>
                </a:ext>
              </a:extLst>
            </p:cNvPr>
            <p:cNvPicPr>
              <a:picLocks noChangeAspect="1"/>
            </p:cNvPicPr>
            <p:nvPr/>
          </p:nvPicPr>
          <p:blipFill rotWithShape="1">
            <a:blip r:embed="rId4"/>
            <a:srcRect l="25862" t="13863" r="33050" b="80976"/>
            <a:stretch/>
          </p:blipFill>
          <p:spPr>
            <a:xfrm>
              <a:off x="3653096" y="3043998"/>
              <a:ext cx="1060355" cy="133195"/>
            </a:xfrm>
            <a:prstGeom prst="rect">
              <a:avLst/>
            </a:prstGeom>
          </p:spPr>
        </p:pic>
        <p:pic>
          <p:nvPicPr>
            <p:cNvPr id="16" name="Picture 15">
              <a:extLst>
                <a:ext uri="{FF2B5EF4-FFF2-40B4-BE49-F238E27FC236}">
                  <a16:creationId xmlns:a16="http://schemas.microsoft.com/office/drawing/2014/main" id="{E7907D52-3F06-EA40-BF54-E2D2058E0D98}"/>
                </a:ext>
              </a:extLst>
            </p:cNvPr>
            <p:cNvPicPr>
              <a:picLocks noChangeAspect="1"/>
            </p:cNvPicPr>
            <p:nvPr/>
          </p:nvPicPr>
          <p:blipFill rotWithShape="1">
            <a:blip r:embed="rId4"/>
            <a:srcRect l="70269" t="14659" r="12975" b="81424"/>
            <a:stretch/>
          </p:blipFill>
          <p:spPr>
            <a:xfrm>
              <a:off x="4265679" y="3206406"/>
              <a:ext cx="432426" cy="101099"/>
            </a:xfrm>
            <a:prstGeom prst="rect">
              <a:avLst/>
            </a:prstGeom>
          </p:spPr>
        </p:pic>
        <p:sp>
          <p:nvSpPr>
            <p:cNvPr id="17" name="Rectangle 16">
              <a:extLst>
                <a:ext uri="{FF2B5EF4-FFF2-40B4-BE49-F238E27FC236}">
                  <a16:creationId xmlns:a16="http://schemas.microsoft.com/office/drawing/2014/main" id="{1A7D7811-DCCD-9B4E-92F2-DA7B90CD7A74}"/>
                </a:ext>
              </a:extLst>
            </p:cNvPr>
            <p:cNvSpPr/>
            <p:nvPr/>
          </p:nvSpPr>
          <p:spPr>
            <a:xfrm>
              <a:off x="3119774" y="3076593"/>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5A65888-AC7C-AD4F-B5A0-3645D2E532BB}"/>
              </a:ext>
            </a:extLst>
          </p:cNvPr>
          <p:cNvGrpSpPr/>
          <p:nvPr/>
        </p:nvGrpSpPr>
        <p:grpSpPr>
          <a:xfrm>
            <a:off x="3223993" y="3199553"/>
            <a:ext cx="2822703" cy="3074846"/>
            <a:chOff x="4849901" y="2714170"/>
            <a:chExt cx="2350861" cy="2580705"/>
          </a:xfrm>
        </p:grpSpPr>
        <p:pic>
          <p:nvPicPr>
            <p:cNvPr id="11" name="Picture 10">
              <a:extLst>
                <a:ext uri="{FF2B5EF4-FFF2-40B4-BE49-F238E27FC236}">
                  <a16:creationId xmlns:a16="http://schemas.microsoft.com/office/drawing/2014/main" id="{BFD9C1BB-60B0-C645-989A-7E5EE99BF03B}"/>
                </a:ext>
              </a:extLst>
            </p:cNvPr>
            <p:cNvPicPr>
              <a:picLocks noChangeAspect="1"/>
            </p:cNvPicPr>
            <p:nvPr/>
          </p:nvPicPr>
          <p:blipFill rotWithShape="1">
            <a:blip r:embed="rId5"/>
            <a:srcRect r="8906"/>
            <a:stretch/>
          </p:blipFill>
          <p:spPr>
            <a:xfrm>
              <a:off x="4849901" y="2714170"/>
              <a:ext cx="2350861" cy="2580705"/>
            </a:xfrm>
            <a:prstGeom prst="rect">
              <a:avLst/>
            </a:prstGeom>
          </p:spPr>
        </p:pic>
        <p:pic>
          <p:nvPicPr>
            <p:cNvPr id="18" name="Picture 17">
              <a:extLst>
                <a:ext uri="{FF2B5EF4-FFF2-40B4-BE49-F238E27FC236}">
                  <a16:creationId xmlns:a16="http://schemas.microsoft.com/office/drawing/2014/main" id="{E8E3948A-DA32-014D-93F2-6E980019478F}"/>
                </a:ext>
              </a:extLst>
            </p:cNvPr>
            <p:cNvPicPr>
              <a:picLocks noChangeAspect="1"/>
            </p:cNvPicPr>
            <p:nvPr/>
          </p:nvPicPr>
          <p:blipFill rotWithShape="1">
            <a:blip r:embed="rId5"/>
            <a:srcRect l="70074" t="14779" r="12646" b="81977"/>
            <a:stretch/>
          </p:blipFill>
          <p:spPr>
            <a:xfrm>
              <a:off x="6658245" y="3223794"/>
              <a:ext cx="445939" cy="83711"/>
            </a:xfrm>
            <a:prstGeom prst="rect">
              <a:avLst/>
            </a:prstGeom>
          </p:spPr>
        </p:pic>
        <p:pic>
          <p:nvPicPr>
            <p:cNvPr id="19" name="Picture 18">
              <a:extLst>
                <a:ext uri="{FF2B5EF4-FFF2-40B4-BE49-F238E27FC236}">
                  <a16:creationId xmlns:a16="http://schemas.microsoft.com/office/drawing/2014/main" id="{C7712165-CF88-FE46-BAB5-937B4F5E8BF1}"/>
                </a:ext>
              </a:extLst>
            </p:cNvPr>
            <p:cNvPicPr>
              <a:picLocks noChangeAspect="1"/>
            </p:cNvPicPr>
            <p:nvPr/>
          </p:nvPicPr>
          <p:blipFill rotWithShape="1">
            <a:blip r:embed="rId5"/>
            <a:srcRect l="25524" t="14044" r="33388" b="80795"/>
            <a:stretch/>
          </p:blipFill>
          <p:spPr>
            <a:xfrm>
              <a:off x="6043829" y="3067520"/>
              <a:ext cx="1060355" cy="133195"/>
            </a:xfrm>
            <a:prstGeom prst="rect">
              <a:avLst/>
            </a:prstGeom>
          </p:spPr>
        </p:pic>
        <p:sp>
          <p:nvSpPr>
            <p:cNvPr id="20" name="Rectangle 19">
              <a:extLst>
                <a:ext uri="{FF2B5EF4-FFF2-40B4-BE49-F238E27FC236}">
                  <a16:creationId xmlns:a16="http://schemas.microsoft.com/office/drawing/2014/main" id="{E84744FB-7D4F-E048-A9ED-E3A1DDCC5680}"/>
                </a:ext>
              </a:extLst>
            </p:cNvPr>
            <p:cNvSpPr/>
            <p:nvPr/>
          </p:nvSpPr>
          <p:spPr>
            <a:xfrm>
              <a:off x="5506003"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60ECF9-8CEC-A946-B5CF-579104897506}"/>
              </a:ext>
            </a:extLst>
          </p:cNvPr>
          <p:cNvSpPr txBox="1"/>
          <p:nvPr/>
        </p:nvSpPr>
        <p:spPr>
          <a:xfrm>
            <a:off x="2436510" y="38931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5" name="TextBox 24">
            <a:extLst>
              <a:ext uri="{FF2B5EF4-FFF2-40B4-BE49-F238E27FC236}">
                <a16:creationId xmlns:a16="http://schemas.microsoft.com/office/drawing/2014/main" id="{37E54FB4-7271-B443-B01C-9703F0A6C6E4}"/>
              </a:ext>
            </a:extLst>
          </p:cNvPr>
          <p:cNvSpPr txBox="1"/>
          <p:nvPr/>
        </p:nvSpPr>
        <p:spPr>
          <a:xfrm>
            <a:off x="2457611" y="291586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7EDC23EB-BCEF-6B46-914D-C8E9A406E28B}"/>
              </a:ext>
            </a:extLst>
          </p:cNvPr>
          <p:cNvSpPr txBox="1"/>
          <p:nvPr/>
        </p:nvSpPr>
        <p:spPr>
          <a:xfrm>
            <a:off x="154748" y="33463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32" name="Picture 31">
            <a:extLst>
              <a:ext uri="{FF2B5EF4-FFF2-40B4-BE49-F238E27FC236}">
                <a16:creationId xmlns:a16="http://schemas.microsoft.com/office/drawing/2014/main" id="{683E7EFB-C6E5-4541-AC8B-E3F2E71D2974}"/>
              </a:ext>
            </a:extLst>
          </p:cNvPr>
          <p:cNvPicPr>
            <a:picLocks noChangeAspect="1"/>
          </p:cNvPicPr>
          <p:nvPr/>
        </p:nvPicPr>
        <p:blipFill rotWithShape="1">
          <a:blip r:embed="rId6"/>
          <a:srcRect r="8482"/>
          <a:stretch/>
        </p:blipFill>
        <p:spPr>
          <a:xfrm>
            <a:off x="326103" y="306433"/>
            <a:ext cx="2768086" cy="3024648"/>
          </a:xfrm>
          <a:prstGeom prst="rect">
            <a:avLst/>
          </a:prstGeom>
        </p:spPr>
      </p:pic>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440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05C1373-AFE9-6943-958E-A3C920F6BE1B}"/>
              </a:ext>
            </a:extLst>
          </p:cNvPr>
          <p:cNvPicPr>
            <a:picLocks noChangeAspect="1"/>
          </p:cNvPicPr>
          <p:nvPr/>
        </p:nvPicPr>
        <p:blipFill rotWithShape="1">
          <a:blip r:embed="rId6"/>
          <a:srcRect l="26521" t="14152" r="34112" b="79976"/>
          <a:stretch/>
        </p:blipFill>
        <p:spPr>
          <a:xfrm>
            <a:off x="1777494" y="642439"/>
            <a:ext cx="1190693" cy="177618"/>
          </a:xfrm>
          <a:prstGeom prst="rect">
            <a:avLst/>
          </a:prstGeom>
        </p:spPr>
      </p:pic>
      <p:pic>
        <p:nvPicPr>
          <p:cNvPr id="44" name="Picture 43">
            <a:extLst>
              <a:ext uri="{FF2B5EF4-FFF2-40B4-BE49-F238E27FC236}">
                <a16:creationId xmlns:a16="http://schemas.microsoft.com/office/drawing/2014/main" id="{9295DAA0-E86B-D949-B5DF-C53B47A26A69}"/>
              </a:ext>
            </a:extLst>
          </p:cNvPr>
          <p:cNvPicPr>
            <a:picLocks noChangeAspect="1"/>
          </p:cNvPicPr>
          <p:nvPr/>
        </p:nvPicPr>
        <p:blipFill rotWithShape="1">
          <a:blip r:embed="rId6"/>
          <a:srcRect l="70168" t="12274" r="8482" b="81098"/>
          <a:stretch/>
        </p:blipFill>
        <p:spPr>
          <a:xfrm>
            <a:off x="2465182" y="754990"/>
            <a:ext cx="645774" cy="200476"/>
          </a:xfrm>
          <a:prstGeom prst="rect">
            <a:avLst/>
          </a:prstGeom>
        </p:spPr>
      </p:pic>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64A554A-C8A6-5742-A006-388A9C84DBD2}"/>
              </a:ext>
            </a:extLst>
          </p:cNvPr>
          <p:cNvSpPr txBox="1"/>
          <p:nvPr/>
        </p:nvSpPr>
        <p:spPr>
          <a:xfrm>
            <a:off x="3033582" y="448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033582" y="33485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815711" y="526269"/>
            <a:ext cx="626688" cy="527452"/>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591990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591990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591549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591549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592051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592051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591609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591609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17716"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Discrimination</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84087" y="650212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94"/>
            <a:ext cx="2474353" cy="193535"/>
            <a:chOff x="7175125" y="27917971"/>
            <a:chExt cx="11031177"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513527" y="620617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35248" y="620617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311940" y="620632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066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253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28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6542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8405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9155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1716"/>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2812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330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03503"/>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265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6585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4966" y="3864777"/>
            <a:ext cx="323394"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3093"/>
            <a:ext cx="4130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60395"/>
            <a:ext cx="4130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43425"/>
            <a:ext cx="505275"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48298"/>
            <a:ext cx="520449"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6630"/>
            <a:ext cx="498596"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19003" y="4671380"/>
            <a:ext cx="201303"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74686"/>
            <a:ext cx="597144"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9994" y="5075851"/>
            <a:ext cx="201303"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15708"/>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382" b="35061"/>
          <a:stretch/>
        </p:blipFill>
        <p:spPr>
          <a:xfrm>
            <a:off x="3515190" y="3716997"/>
            <a:ext cx="1239924"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508429" y="4973266"/>
            <a:ext cx="1221953" cy="1287518"/>
          </a:xfrm>
          <a:prstGeom prst="rect">
            <a:avLst/>
          </a:prstGeom>
        </p:spPr>
      </p:pic>
    </p:spTree>
    <p:extLst>
      <p:ext uri="{BB962C8B-B14F-4D97-AF65-F5344CB8AC3E}">
        <p14:creationId xmlns:p14="http://schemas.microsoft.com/office/powerpoint/2010/main" val="798556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X.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1164064" y="1300919"/>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4389918" y="1329657"/>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1188763" y="425795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4406479" y="425498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5759253" y="278738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61B40B5-0ACE-584C-A1B5-E2BC923DEB1B}"/>
              </a:ext>
            </a:extLst>
          </p:cNvPr>
          <p:cNvGrpSpPr/>
          <p:nvPr/>
        </p:nvGrpSpPr>
        <p:grpSpPr>
          <a:xfrm>
            <a:off x="4350599" y="2561872"/>
            <a:ext cx="2410881" cy="2410881"/>
            <a:chOff x="4799402" y="2561874"/>
            <a:chExt cx="2410881" cy="2410881"/>
          </a:xfrm>
        </p:grpSpPr>
        <p:pic>
          <p:nvPicPr>
            <p:cNvPr id="17" name="Picture 16">
              <a:extLst>
                <a:ext uri="{FF2B5EF4-FFF2-40B4-BE49-F238E27FC236}">
                  <a16:creationId xmlns:a16="http://schemas.microsoft.com/office/drawing/2014/main" id="{FA46E25B-0EBF-4541-931A-E275689838E1}"/>
                </a:ext>
              </a:extLst>
            </p:cNvPr>
            <p:cNvPicPr>
              <a:picLocks noChangeAspect="1"/>
            </p:cNvPicPr>
            <p:nvPr/>
          </p:nvPicPr>
          <p:blipFill>
            <a:blip r:embed="rId2"/>
            <a:stretch>
              <a:fillRect/>
            </a:stretch>
          </p:blipFill>
          <p:spPr>
            <a:xfrm>
              <a:off x="4799402" y="2561874"/>
              <a:ext cx="2410881" cy="2410881"/>
            </a:xfrm>
            <a:prstGeom prst="rect">
              <a:avLst/>
            </a:prstGeom>
          </p:spPr>
        </p:pic>
        <p:sp>
          <p:nvSpPr>
            <p:cNvPr id="20" name="Rectangle 19">
              <a:extLst>
                <a:ext uri="{FF2B5EF4-FFF2-40B4-BE49-F238E27FC236}">
                  <a16:creationId xmlns:a16="http://schemas.microsoft.com/office/drawing/2014/main" id="{A406E15F-9172-2343-A5A0-02310ECA6A62}"/>
                </a:ext>
              </a:extLst>
            </p:cNvPr>
            <p:cNvSpPr/>
            <p:nvPr/>
          </p:nvSpPr>
          <p:spPr>
            <a:xfrm>
              <a:off x="4805046" y="2748842"/>
              <a:ext cx="285960" cy="194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54D09728-912C-5EDD-06C5-7F1AB4F4B3C6}"/>
              </a:ext>
            </a:extLst>
          </p:cNvPr>
          <p:cNvSpPr>
            <a:spLocks noGrp="1"/>
          </p:cNvSpPr>
          <p:nvPr>
            <p:ph type="title"/>
          </p:nvPr>
        </p:nvSpPr>
        <p:spPr/>
        <p:txBody>
          <a:bodyPr/>
          <a:lstStyle/>
          <a:p>
            <a:r>
              <a:rPr lang="en-US" dirty="0"/>
              <a:t>VE RT plots </a:t>
            </a:r>
          </a:p>
        </p:txBody>
      </p:sp>
      <p:grpSp>
        <p:nvGrpSpPr>
          <p:cNvPr id="19" name="Group 18">
            <a:extLst>
              <a:ext uri="{FF2B5EF4-FFF2-40B4-BE49-F238E27FC236}">
                <a16:creationId xmlns:a16="http://schemas.microsoft.com/office/drawing/2014/main" id="{E8D53CE6-7DAC-7244-A60B-251CE4E14688}"/>
              </a:ext>
            </a:extLst>
          </p:cNvPr>
          <p:cNvGrpSpPr/>
          <p:nvPr/>
        </p:nvGrpSpPr>
        <p:grpSpPr>
          <a:xfrm>
            <a:off x="2304699" y="2561872"/>
            <a:ext cx="2198863" cy="2410881"/>
            <a:chOff x="2536262" y="2561874"/>
            <a:chExt cx="2198863" cy="2410881"/>
          </a:xfrm>
        </p:grpSpPr>
        <p:pic>
          <p:nvPicPr>
            <p:cNvPr id="15" name="Picture 14">
              <a:extLst>
                <a:ext uri="{FF2B5EF4-FFF2-40B4-BE49-F238E27FC236}">
                  <a16:creationId xmlns:a16="http://schemas.microsoft.com/office/drawing/2014/main" id="{34770F8B-1CF0-BF4F-AC7B-14D61A9EB044}"/>
                </a:ext>
              </a:extLst>
            </p:cNvPr>
            <p:cNvPicPr>
              <a:picLocks noChangeAspect="1"/>
            </p:cNvPicPr>
            <p:nvPr/>
          </p:nvPicPr>
          <p:blipFill rotWithShape="1">
            <a:blip r:embed="rId3"/>
            <a:srcRect r="8794"/>
            <a:stretch/>
          </p:blipFill>
          <p:spPr>
            <a:xfrm>
              <a:off x="2536262" y="2561874"/>
              <a:ext cx="2198863" cy="2410881"/>
            </a:xfrm>
            <a:prstGeom prst="rect">
              <a:avLst/>
            </a:prstGeom>
          </p:spPr>
        </p:pic>
        <p:sp>
          <p:nvSpPr>
            <p:cNvPr id="18" name="Rectangle 17">
              <a:extLst>
                <a:ext uri="{FF2B5EF4-FFF2-40B4-BE49-F238E27FC236}">
                  <a16:creationId xmlns:a16="http://schemas.microsoft.com/office/drawing/2014/main" id="{532A25E5-63AB-2041-A9BE-E11BEA3627E3}"/>
                </a:ext>
              </a:extLst>
            </p:cNvPr>
            <p:cNvSpPr/>
            <p:nvPr/>
          </p:nvSpPr>
          <p:spPr>
            <a:xfrm>
              <a:off x="2541906" y="2748844"/>
              <a:ext cx="285960" cy="19416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DE956AAE-FB1F-A840-9847-F6F2A0FE92BF}"/>
              </a:ext>
            </a:extLst>
          </p:cNvPr>
          <p:cNvPicPr>
            <a:picLocks noChangeAspect="1"/>
          </p:cNvPicPr>
          <p:nvPr/>
        </p:nvPicPr>
        <p:blipFill rotWithShape="1">
          <a:blip r:embed="rId4"/>
          <a:srcRect r="6977"/>
          <a:stretch/>
        </p:blipFill>
        <p:spPr>
          <a:xfrm>
            <a:off x="273122" y="2561874"/>
            <a:ext cx="2242677" cy="2410881"/>
          </a:xfrm>
          <a:prstGeom prst="rect">
            <a:avLst/>
          </a:prstGeom>
        </p:spPr>
      </p:pic>
      <p:grpSp>
        <p:nvGrpSpPr>
          <p:cNvPr id="22" name="Group 21">
            <a:extLst>
              <a:ext uri="{FF2B5EF4-FFF2-40B4-BE49-F238E27FC236}">
                <a16:creationId xmlns:a16="http://schemas.microsoft.com/office/drawing/2014/main" id="{C0290C62-B9C6-8149-9A0A-159D493E9E71}"/>
              </a:ext>
            </a:extLst>
          </p:cNvPr>
          <p:cNvGrpSpPr/>
          <p:nvPr/>
        </p:nvGrpSpPr>
        <p:grpSpPr>
          <a:xfrm>
            <a:off x="6543956" y="2849605"/>
            <a:ext cx="554283" cy="455429"/>
            <a:chOff x="5687464" y="2844535"/>
            <a:chExt cx="753592" cy="614444"/>
          </a:xfrm>
        </p:grpSpPr>
        <p:pic>
          <p:nvPicPr>
            <p:cNvPr id="23" name="Picture 22" descr="Chart, bar chart&#10;&#10;Description automatically generated">
              <a:extLst>
                <a:ext uri="{FF2B5EF4-FFF2-40B4-BE49-F238E27FC236}">
                  <a16:creationId xmlns:a16="http://schemas.microsoft.com/office/drawing/2014/main" id="{2487CFB0-54D3-D245-9628-90E05AFCFA24}"/>
                </a:ext>
              </a:extLst>
            </p:cNvPr>
            <p:cNvPicPr>
              <a:picLocks noChangeAspect="1"/>
            </p:cNvPicPr>
            <p:nvPr/>
          </p:nvPicPr>
          <p:blipFill rotWithShape="1">
            <a:blip r:embed="rId5"/>
            <a:srcRect l="50191" t="52388" r="9749" b="20193"/>
            <a:stretch/>
          </p:blipFill>
          <p:spPr>
            <a:xfrm rot="5400000">
              <a:off x="5532417" y="2999582"/>
              <a:ext cx="614444" cy="304349"/>
            </a:xfrm>
            <a:prstGeom prst="rect">
              <a:avLst/>
            </a:prstGeom>
          </p:spPr>
        </p:pic>
        <p:pic>
          <p:nvPicPr>
            <p:cNvPr id="24" name="Picture 23" descr="Chart, scatter chart&#10;&#10;Description automatically generated">
              <a:extLst>
                <a:ext uri="{FF2B5EF4-FFF2-40B4-BE49-F238E27FC236}">
                  <a16:creationId xmlns:a16="http://schemas.microsoft.com/office/drawing/2014/main" id="{2FD755C4-DEB4-A944-B4EA-3EACF0A0DD27}"/>
                </a:ext>
              </a:extLst>
            </p:cNvPr>
            <p:cNvPicPr>
              <a:picLocks noChangeAspect="1"/>
            </p:cNvPicPr>
            <p:nvPr/>
          </p:nvPicPr>
          <p:blipFill rotWithShape="1">
            <a:blip r:embed="rId6"/>
            <a:srcRect l="42956" t="6852" r="40602" b="86562"/>
            <a:stretch/>
          </p:blipFill>
          <p:spPr>
            <a:xfrm>
              <a:off x="6035195" y="2881649"/>
              <a:ext cx="369664" cy="148074"/>
            </a:xfrm>
            <a:prstGeom prst="rect">
              <a:avLst/>
            </a:prstGeom>
          </p:spPr>
        </p:pic>
        <p:pic>
          <p:nvPicPr>
            <p:cNvPr id="25" name="Picture 24" descr="Chart, scatter chart&#10;&#10;Description automatically generated">
              <a:extLst>
                <a:ext uri="{FF2B5EF4-FFF2-40B4-BE49-F238E27FC236}">
                  <a16:creationId xmlns:a16="http://schemas.microsoft.com/office/drawing/2014/main" id="{61B8C437-00A9-6548-AFCE-E3DB7F47832E}"/>
                </a:ext>
              </a:extLst>
            </p:cNvPr>
            <p:cNvPicPr>
              <a:picLocks noChangeAspect="1"/>
            </p:cNvPicPr>
            <p:nvPr/>
          </p:nvPicPr>
          <p:blipFill rotWithShape="1">
            <a:blip r:embed="rId7"/>
            <a:srcRect l="43140" t="6932" r="39926" b="86671"/>
            <a:stretch/>
          </p:blipFill>
          <p:spPr>
            <a:xfrm>
              <a:off x="6042256" y="3079835"/>
              <a:ext cx="380739" cy="143842"/>
            </a:xfrm>
            <a:prstGeom prst="rect">
              <a:avLst/>
            </a:prstGeom>
          </p:spPr>
        </p:pic>
        <p:pic>
          <p:nvPicPr>
            <p:cNvPr id="26" name="Picture 25" descr="Chart, scatter chart&#10;&#10;Description automatically generated">
              <a:extLst>
                <a:ext uri="{FF2B5EF4-FFF2-40B4-BE49-F238E27FC236}">
                  <a16:creationId xmlns:a16="http://schemas.microsoft.com/office/drawing/2014/main" id="{A748738E-E42A-FE4B-9477-EF22126EACE0}"/>
                </a:ext>
              </a:extLst>
            </p:cNvPr>
            <p:cNvPicPr>
              <a:picLocks noChangeAspect="1"/>
            </p:cNvPicPr>
            <p:nvPr/>
          </p:nvPicPr>
          <p:blipFill rotWithShape="1">
            <a:blip r:embed="rId8"/>
            <a:srcRect l="42225" t="6179" r="39724" b="87976"/>
            <a:stretch/>
          </p:blipFill>
          <p:spPr>
            <a:xfrm>
              <a:off x="6035195" y="3249364"/>
              <a:ext cx="405861" cy="131428"/>
            </a:xfrm>
            <a:prstGeom prst="rect">
              <a:avLst/>
            </a:prstGeom>
          </p:spPr>
        </p:pic>
      </p:grpSp>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97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a:xfrm>
            <a:off x="372789" y="185638"/>
            <a:ext cx="6309360" cy="1138467"/>
          </a:xfrm>
        </p:spPr>
        <p:txBody>
          <a:bodyPr/>
          <a:lstStyle/>
          <a:p>
            <a:r>
              <a:rPr lang="en-US" dirty="0"/>
              <a:t>VE split matrix</a:t>
            </a:r>
          </a:p>
        </p:txBody>
      </p:sp>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8" y="2242069"/>
                <a:ext cx="449455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Tree>
    <p:extLst>
      <p:ext uri="{BB962C8B-B14F-4D97-AF65-F5344CB8AC3E}">
        <p14:creationId xmlns:p14="http://schemas.microsoft.com/office/powerpoint/2010/main" val="92450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3AA9B925-404B-F945-BA4F-41BECE0ACE85}"/>
              </a:ext>
            </a:extLst>
          </p:cNvPr>
          <p:cNvGrpSpPr/>
          <p:nvPr/>
        </p:nvGrpSpPr>
        <p:grpSpPr>
          <a:xfrm>
            <a:off x="654229" y="1020073"/>
            <a:ext cx="626688" cy="527452"/>
            <a:chOff x="5687464" y="2844535"/>
            <a:chExt cx="753592" cy="614444"/>
          </a:xfrm>
        </p:grpSpPr>
        <p:pic>
          <p:nvPicPr>
            <p:cNvPr id="40" name="Picture 39" descr="Chart, bar chart&#10;&#10;Description automatically generated">
              <a:extLst>
                <a:ext uri="{FF2B5EF4-FFF2-40B4-BE49-F238E27FC236}">
                  <a16:creationId xmlns:a16="http://schemas.microsoft.com/office/drawing/2014/main" id="{81373017-3461-4447-8AB9-C48102A31F3D}"/>
                </a:ext>
              </a:extLst>
            </p:cNvPr>
            <p:cNvPicPr>
              <a:picLocks noChangeAspect="1"/>
            </p:cNvPicPr>
            <p:nvPr/>
          </p:nvPicPr>
          <p:blipFill rotWithShape="1">
            <a:blip r:embed="rId9"/>
            <a:srcRect l="50191" t="52388" r="9749" b="20193"/>
            <a:stretch/>
          </p:blipFill>
          <p:spPr>
            <a:xfrm rot="5400000">
              <a:off x="5532417" y="2999582"/>
              <a:ext cx="614444" cy="304349"/>
            </a:xfrm>
            <a:prstGeom prst="rect">
              <a:avLst/>
            </a:prstGeom>
          </p:spPr>
        </p:pic>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0"/>
            <a:srcRect l="42956" t="6852" r="40602" b="86562"/>
            <a:stretch/>
          </p:blipFill>
          <p:spPr>
            <a:xfrm>
              <a:off x="6035195" y="2881649"/>
              <a:ext cx="369664" cy="148074"/>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1"/>
            <a:srcRect l="43140" t="6932" r="39926" b="86671"/>
            <a:stretch/>
          </p:blipFill>
          <p:spPr>
            <a:xfrm>
              <a:off x="6042256" y="3079835"/>
              <a:ext cx="380739" cy="143842"/>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2"/>
            <a:srcRect l="42225" t="6179" r="39724" b="87976"/>
            <a:stretch/>
          </p:blipFill>
          <p:spPr>
            <a:xfrm>
              <a:off x="6035195" y="3249364"/>
              <a:ext cx="405861" cy="131428"/>
            </a:xfrm>
            <a:prstGeom prst="rect">
              <a:avLst/>
            </a:prstGeom>
          </p:spPr>
        </p:pic>
      </p:gr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13"/>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4"/>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5"/>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978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190814" y="4751891"/>
            <a:ext cx="6933572" cy="621709"/>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62B5787-A16D-E84A-BCFB-81D907279084}"/>
              </a:ext>
            </a:extLst>
          </p:cNvPr>
          <p:cNvGrpSpPr/>
          <p:nvPr/>
        </p:nvGrpSpPr>
        <p:grpSpPr>
          <a:xfrm>
            <a:off x="79850" y="473153"/>
            <a:ext cx="2203477" cy="2106792"/>
            <a:chOff x="-42624" y="285042"/>
            <a:chExt cx="2332965" cy="2327115"/>
          </a:xfrm>
        </p:grpSpPr>
        <p:grpSp>
          <p:nvGrpSpPr>
            <p:cNvPr id="20" name="Group 19">
              <a:extLst>
                <a:ext uri="{FF2B5EF4-FFF2-40B4-BE49-F238E27FC236}">
                  <a16:creationId xmlns:a16="http://schemas.microsoft.com/office/drawing/2014/main" id="{B8E7F882-AB0B-734E-9243-5683A17F6D77}"/>
                </a:ext>
              </a:extLst>
            </p:cNvPr>
            <p:cNvGrpSpPr/>
            <p:nvPr/>
          </p:nvGrpSpPr>
          <p:grpSpPr>
            <a:xfrm>
              <a:off x="128731" y="400458"/>
              <a:ext cx="2161610" cy="2211699"/>
              <a:chOff x="128731" y="400458"/>
              <a:chExt cx="2161610" cy="2211699"/>
            </a:xfrm>
          </p:grpSpPr>
          <p:pic>
            <p:nvPicPr>
              <p:cNvPr id="11" name="Picture 10">
                <a:extLst>
                  <a:ext uri="{FF2B5EF4-FFF2-40B4-BE49-F238E27FC236}">
                    <a16:creationId xmlns:a16="http://schemas.microsoft.com/office/drawing/2014/main" id="{D8B3294E-3700-5D4D-B083-2A61F6BC3496}"/>
                  </a:ext>
                </a:extLst>
              </p:cNvPr>
              <p:cNvPicPr>
                <a:picLocks noChangeAspect="1"/>
              </p:cNvPicPr>
              <p:nvPr/>
            </p:nvPicPr>
            <p:blipFill rotWithShape="1">
              <a:blip r:embed="rId3"/>
              <a:srcRect t="7778" r="9866"/>
              <a:stretch/>
            </p:blipFill>
            <p:spPr>
              <a:xfrm>
                <a:off x="128731" y="400458"/>
                <a:ext cx="2161610" cy="2211699"/>
              </a:xfrm>
              <a:prstGeom prst="rect">
                <a:avLst/>
              </a:prstGeom>
            </p:spPr>
          </p:pic>
          <p:pic>
            <p:nvPicPr>
              <p:cNvPr id="77" name="Picture 76">
                <a:extLst>
                  <a:ext uri="{FF2B5EF4-FFF2-40B4-BE49-F238E27FC236}">
                    <a16:creationId xmlns:a16="http://schemas.microsoft.com/office/drawing/2014/main" id="{DCB43B7B-B9DF-3741-A7A7-81A5DD11F8EB}"/>
                  </a:ext>
                </a:extLst>
              </p:cNvPr>
              <p:cNvPicPr>
                <a:picLocks noChangeAspect="1"/>
              </p:cNvPicPr>
              <p:nvPr/>
            </p:nvPicPr>
            <p:blipFill rotWithShape="1">
              <a:blip r:embed="rId3"/>
              <a:srcRect l="40656" t="80880" r="32900" b="14700"/>
              <a:stretch/>
            </p:blipFill>
            <p:spPr>
              <a:xfrm>
                <a:off x="1601810" y="2023165"/>
                <a:ext cx="634196" cy="106018"/>
              </a:xfrm>
              <a:prstGeom prst="rect">
                <a:avLst/>
              </a:prstGeom>
            </p:spPr>
          </p:pic>
          <p:sp>
            <p:nvSpPr>
              <p:cNvPr id="18" name="Rectangle 17">
                <a:extLst>
                  <a:ext uri="{FF2B5EF4-FFF2-40B4-BE49-F238E27FC236}">
                    <a16:creationId xmlns:a16="http://schemas.microsoft.com/office/drawing/2014/main" id="{E635B22D-8562-964E-A614-0C150082CEB7}"/>
                  </a:ext>
                </a:extLst>
              </p:cNvPr>
              <p:cNvSpPr/>
              <p:nvPr/>
            </p:nvSpPr>
            <p:spPr>
              <a:xfrm>
                <a:off x="1099930" y="2129183"/>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ED4DAE98-6A49-F845-BF77-95CE517D0BF1}"/>
                </a:ext>
              </a:extLst>
            </p:cNvPr>
            <p:cNvSpPr txBox="1"/>
            <p:nvPr/>
          </p:nvSpPr>
          <p:spPr>
            <a:xfrm>
              <a:off x="-42624" y="2850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grpSp>
        <p:nvGrpSpPr>
          <p:cNvPr id="3" name="Group 2">
            <a:extLst>
              <a:ext uri="{FF2B5EF4-FFF2-40B4-BE49-F238E27FC236}">
                <a16:creationId xmlns:a16="http://schemas.microsoft.com/office/drawing/2014/main" id="{7D074243-0205-214F-8218-10F912E786F7}"/>
              </a:ext>
            </a:extLst>
          </p:cNvPr>
          <p:cNvGrpSpPr/>
          <p:nvPr/>
        </p:nvGrpSpPr>
        <p:grpSpPr>
          <a:xfrm>
            <a:off x="2239679" y="473153"/>
            <a:ext cx="2205843" cy="2106816"/>
            <a:chOff x="2116480" y="285015"/>
            <a:chExt cx="2335471" cy="2327141"/>
          </a:xfrm>
        </p:grpSpPr>
        <p:grpSp>
          <p:nvGrpSpPr>
            <p:cNvPr id="21" name="Group 20">
              <a:extLst>
                <a:ext uri="{FF2B5EF4-FFF2-40B4-BE49-F238E27FC236}">
                  <a16:creationId xmlns:a16="http://schemas.microsoft.com/office/drawing/2014/main" id="{A44B5D90-A075-7A4D-B4F4-231D1AECBA60}"/>
                </a:ext>
              </a:extLst>
            </p:cNvPr>
            <p:cNvGrpSpPr/>
            <p:nvPr/>
          </p:nvGrpSpPr>
          <p:grpSpPr>
            <a:xfrm>
              <a:off x="2290341" y="400457"/>
              <a:ext cx="2161610" cy="2211699"/>
              <a:chOff x="2290341" y="400457"/>
              <a:chExt cx="2161610" cy="2211699"/>
            </a:xfrm>
          </p:grpSpPr>
          <p:pic>
            <p:nvPicPr>
              <p:cNvPr id="13" name="Picture 12">
                <a:extLst>
                  <a:ext uri="{FF2B5EF4-FFF2-40B4-BE49-F238E27FC236}">
                    <a16:creationId xmlns:a16="http://schemas.microsoft.com/office/drawing/2014/main" id="{FA31A656-6C41-4D45-9D04-2DE112FDEC1F}"/>
                  </a:ext>
                </a:extLst>
              </p:cNvPr>
              <p:cNvPicPr>
                <a:picLocks noChangeAspect="1"/>
              </p:cNvPicPr>
              <p:nvPr/>
            </p:nvPicPr>
            <p:blipFill rotWithShape="1">
              <a:blip r:embed="rId4"/>
              <a:srcRect t="7778" r="9866"/>
              <a:stretch/>
            </p:blipFill>
            <p:spPr>
              <a:xfrm>
                <a:off x="2290341" y="400457"/>
                <a:ext cx="2161610" cy="2211699"/>
              </a:xfrm>
              <a:prstGeom prst="rect">
                <a:avLst/>
              </a:prstGeom>
            </p:spPr>
          </p:pic>
          <p:pic>
            <p:nvPicPr>
              <p:cNvPr id="79" name="Picture 78">
                <a:extLst>
                  <a:ext uri="{FF2B5EF4-FFF2-40B4-BE49-F238E27FC236}">
                    <a16:creationId xmlns:a16="http://schemas.microsoft.com/office/drawing/2014/main" id="{D4B00898-F9B9-F04F-B97F-BD10CE1B0AB0}"/>
                  </a:ext>
                </a:extLst>
              </p:cNvPr>
              <p:cNvPicPr>
                <a:picLocks noChangeAspect="1"/>
              </p:cNvPicPr>
              <p:nvPr/>
            </p:nvPicPr>
            <p:blipFill rotWithShape="1">
              <a:blip r:embed="rId4"/>
              <a:srcRect l="42982" t="80545" r="30972" b="15034"/>
              <a:stretch/>
            </p:blipFill>
            <p:spPr>
              <a:xfrm>
                <a:off x="3814049" y="2023165"/>
                <a:ext cx="624651" cy="106018"/>
              </a:xfrm>
              <a:prstGeom prst="rect">
                <a:avLst/>
              </a:prstGeom>
            </p:spPr>
          </p:pic>
          <p:sp>
            <p:nvSpPr>
              <p:cNvPr id="83" name="Rectangle 82">
                <a:extLst>
                  <a:ext uri="{FF2B5EF4-FFF2-40B4-BE49-F238E27FC236}">
                    <a16:creationId xmlns:a16="http://schemas.microsoft.com/office/drawing/2014/main" id="{9488167F-DBC8-3E49-A6AE-D8BF566327F0}"/>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a:extLst>
                <a:ext uri="{FF2B5EF4-FFF2-40B4-BE49-F238E27FC236}">
                  <a16:creationId xmlns:a16="http://schemas.microsoft.com/office/drawing/2014/main" id="{685480B2-BB94-F64C-B156-7608E2AC989F}"/>
                </a:ext>
              </a:extLst>
            </p:cNvPr>
            <p:cNvSpPr txBox="1"/>
            <p:nvPr/>
          </p:nvSpPr>
          <p:spPr>
            <a:xfrm>
              <a:off x="2116480" y="2850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6" name="Group 5">
            <a:extLst>
              <a:ext uri="{FF2B5EF4-FFF2-40B4-BE49-F238E27FC236}">
                <a16:creationId xmlns:a16="http://schemas.microsoft.com/office/drawing/2014/main" id="{82033F7D-13CD-6046-83DD-1CFF99037456}"/>
              </a:ext>
            </a:extLst>
          </p:cNvPr>
          <p:cNvGrpSpPr/>
          <p:nvPr/>
        </p:nvGrpSpPr>
        <p:grpSpPr>
          <a:xfrm>
            <a:off x="4434470" y="2658384"/>
            <a:ext cx="2621682" cy="1987896"/>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5"/>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6"/>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7"/>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5"/>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8"/>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9"/>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8"/>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9"/>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8"/>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B07CE0F-396E-D74D-BE54-DD45001934BF}"/>
              </a:ext>
            </a:extLst>
          </p:cNvPr>
          <p:cNvGrpSpPr/>
          <p:nvPr/>
        </p:nvGrpSpPr>
        <p:grpSpPr>
          <a:xfrm>
            <a:off x="77952" y="2595967"/>
            <a:ext cx="2205375" cy="2083153"/>
            <a:chOff x="47208" y="2598641"/>
            <a:chExt cx="2334976" cy="2301003"/>
          </a:xfrm>
        </p:grpSpPr>
        <p:grpSp>
          <p:nvGrpSpPr>
            <p:cNvPr id="22" name="Group 21">
              <a:extLst>
                <a:ext uri="{FF2B5EF4-FFF2-40B4-BE49-F238E27FC236}">
                  <a16:creationId xmlns:a16="http://schemas.microsoft.com/office/drawing/2014/main" id="{098BBD38-9170-8A42-B066-893D0B9B1A3F}"/>
                </a:ext>
              </a:extLst>
            </p:cNvPr>
            <p:cNvGrpSpPr/>
            <p:nvPr/>
          </p:nvGrpSpPr>
          <p:grpSpPr>
            <a:xfrm>
              <a:off x="220574" y="2687945"/>
              <a:ext cx="2161610" cy="2211699"/>
              <a:chOff x="4451951" y="387542"/>
              <a:chExt cx="2161610" cy="2211699"/>
            </a:xfrm>
          </p:grpSpPr>
          <p:pic>
            <p:nvPicPr>
              <p:cNvPr id="15" name="Picture 14">
                <a:extLst>
                  <a:ext uri="{FF2B5EF4-FFF2-40B4-BE49-F238E27FC236}">
                    <a16:creationId xmlns:a16="http://schemas.microsoft.com/office/drawing/2014/main" id="{AA7B2D33-6AFB-CB4A-BCE3-475A56785745}"/>
                  </a:ext>
                </a:extLst>
              </p:cNvPr>
              <p:cNvPicPr>
                <a:picLocks noChangeAspect="1"/>
              </p:cNvPicPr>
              <p:nvPr/>
            </p:nvPicPr>
            <p:blipFill rotWithShape="1">
              <a:blip r:embed="rId10"/>
              <a:srcRect t="7778" r="9866"/>
              <a:stretch/>
            </p:blipFill>
            <p:spPr>
              <a:xfrm>
                <a:off x="4451951" y="387542"/>
                <a:ext cx="2161610" cy="2211699"/>
              </a:xfrm>
              <a:prstGeom prst="rect">
                <a:avLst/>
              </a:prstGeom>
            </p:spPr>
          </p:pic>
          <p:pic>
            <p:nvPicPr>
              <p:cNvPr id="80" name="Picture 79">
                <a:extLst>
                  <a:ext uri="{FF2B5EF4-FFF2-40B4-BE49-F238E27FC236}">
                    <a16:creationId xmlns:a16="http://schemas.microsoft.com/office/drawing/2014/main" id="{E57F6AE9-AF4F-144B-BA1A-11998C094DDD}"/>
                  </a:ext>
                </a:extLst>
              </p:cNvPr>
              <p:cNvPicPr>
                <a:picLocks noChangeAspect="1"/>
              </p:cNvPicPr>
              <p:nvPr/>
            </p:nvPicPr>
            <p:blipFill rotWithShape="1">
              <a:blip r:embed="rId10"/>
              <a:srcRect l="40420" t="81044" r="33115" b="14351"/>
              <a:stretch/>
            </p:blipFill>
            <p:spPr>
              <a:xfrm>
                <a:off x="5916697" y="2018748"/>
                <a:ext cx="634697" cy="110435"/>
              </a:xfrm>
              <a:prstGeom prst="rect">
                <a:avLst/>
              </a:prstGeom>
            </p:spPr>
          </p:pic>
          <p:sp>
            <p:nvSpPr>
              <p:cNvPr id="84" name="Rectangle 83">
                <a:extLst>
                  <a:ext uri="{FF2B5EF4-FFF2-40B4-BE49-F238E27FC236}">
                    <a16:creationId xmlns:a16="http://schemas.microsoft.com/office/drawing/2014/main" id="{2302BE88-BBEC-0C4E-AF28-531E62FC5841}"/>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883B59DC-7215-294F-9B37-FFC6134F3EB8}"/>
                </a:ext>
              </a:extLst>
            </p:cNvPr>
            <p:cNvSpPr txBox="1"/>
            <p:nvPr/>
          </p:nvSpPr>
          <p:spPr>
            <a:xfrm>
              <a:off x="47208" y="2598641"/>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50" name="Rectangle 49">
              <a:extLst>
                <a:ext uri="{FF2B5EF4-FFF2-40B4-BE49-F238E27FC236}">
                  <a16:creationId xmlns:a16="http://schemas.microsoft.com/office/drawing/2014/main" id="{5A339501-DF9B-3646-8D77-7EE3EF748C38}"/>
                </a:ext>
              </a:extLst>
            </p:cNvPr>
            <p:cNvSpPr/>
            <p:nvPr/>
          </p:nvSpPr>
          <p:spPr>
            <a:xfrm>
              <a:off x="1299367" y="2650050"/>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3F991524-FCA0-B948-98CA-01FB343B926E}"/>
              </a:ext>
            </a:extLst>
          </p:cNvPr>
          <p:cNvGrpSpPr/>
          <p:nvPr/>
        </p:nvGrpSpPr>
        <p:grpSpPr>
          <a:xfrm>
            <a:off x="2234104" y="2552555"/>
            <a:ext cx="2203477" cy="2118487"/>
            <a:chOff x="2295479" y="2589841"/>
            <a:chExt cx="2332965" cy="2340033"/>
          </a:xfrm>
        </p:grpSpPr>
        <p:grpSp>
          <p:nvGrpSpPr>
            <p:cNvPr id="19" name="Group 18">
              <a:extLst>
                <a:ext uri="{FF2B5EF4-FFF2-40B4-BE49-F238E27FC236}">
                  <a16:creationId xmlns:a16="http://schemas.microsoft.com/office/drawing/2014/main" id="{E425654D-05D7-A84F-8320-126F83E7D4E3}"/>
                </a:ext>
              </a:extLst>
            </p:cNvPr>
            <p:cNvGrpSpPr/>
            <p:nvPr/>
          </p:nvGrpSpPr>
          <p:grpSpPr>
            <a:xfrm>
              <a:off x="2466834" y="2718174"/>
              <a:ext cx="2161610" cy="2211700"/>
              <a:chOff x="190898" y="2599240"/>
              <a:chExt cx="2161610" cy="2211700"/>
            </a:xfrm>
          </p:grpSpPr>
          <p:pic>
            <p:nvPicPr>
              <p:cNvPr id="17" name="Picture 16">
                <a:extLst>
                  <a:ext uri="{FF2B5EF4-FFF2-40B4-BE49-F238E27FC236}">
                    <a16:creationId xmlns:a16="http://schemas.microsoft.com/office/drawing/2014/main" id="{FC4A6C9C-3D28-5F47-91D1-FB71B5A652B1}"/>
                  </a:ext>
                </a:extLst>
              </p:cNvPr>
              <p:cNvPicPr>
                <a:picLocks noChangeAspect="1"/>
              </p:cNvPicPr>
              <p:nvPr/>
            </p:nvPicPr>
            <p:blipFill rotWithShape="1">
              <a:blip r:embed="rId11"/>
              <a:srcRect t="7778" r="9866"/>
              <a:stretch/>
            </p:blipFill>
            <p:spPr>
              <a:xfrm>
                <a:off x="190898" y="2599240"/>
                <a:ext cx="2161610" cy="2211700"/>
              </a:xfrm>
              <a:prstGeom prst="rect">
                <a:avLst/>
              </a:prstGeom>
            </p:spPr>
          </p:pic>
          <p:pic>
            <p:nvPicPr>
              <p:cNvPr id="81" name="Picture 80">
                <a:extLst>
                  <a:ext uri="{FF2B5EF4-FFF2-40B4-BE49-F238E27FC236}">
                    <a16:creationId xmlns:a16="http://schemas.microsoft.com/office/drawing/2014/main" id="{552B3944-3913-324C-A570-766CB486B722}"/>
                  </a:ext>
                </a:extLst>
              </p:cNvPr>
              <p:cNvPicPr>
                <a:picLocks noChangeAspect="1"/>
              </p:cNvPicPr>
              <p:nvPr/>
            </p:nvPicPr>
            <p:blipFill rotWithShape="1">
              <a:blip r:embed="rId11"/>
              <a:srcRect l="40568" t="81288" r="32982" b="15212"/>
              <a:stretch/>
            </p:blipFill>
            <p:spPr>
              <a:xfrm>
                <a:off x="1656005" y="4234863"/>
                <a:ext cx="634336" cy="83930"/>
              </a:xfrm>
              <a:prstGeom prst="rect">
                <a:avLst/>
              </a:prstGeom>
            </p:spPr>
          </p:pic>
          <p:sp>
            <p:nvSpPr>
              <p:cNvPr id="82" name="Rectangle 81">
                <a:extLst>
                  <a:ext uri="{FF2B5EF4-FFF2-40B4-BE49-F238E27FC236}">
                    <a16:creationId xmlns:a16="http://schemas.microsoft.com/office/drawing/2014/main" id="{1BDBAF86-2BEB-1545-9901-D6940A6541B3}"/>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TextBox 86">
              <a:extLst>
                <a:ext uri="{FF2B5EF4-FFF2-40B4-BE49-F238E27FC236}">
                  <a16:creationId xmlns:a16="http://schemas.microsoft.com/office/drawing/2014/main" id="{BFC3CE53-C516-6944-BF1F-0D44C02929E6}"/>
                </a:ext>
              </a:extLst>
            </p:cNvPr>
            <p:cNvSpPr txBox="1"/>
            <p:nvPr/>
          </p:nvSpPr>
          <p:spPr>
            <a:xfrm>
              <a:off x="2295479" y="25898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51" name="Rectangle 50">
              <a:extLst>
                <a:ext uri="{FF2B5EF4-FFF2-40B4-BE49-F238E27FC236}">
                  <a16:creationId xmlns:a16="http://schemas.microsoft.com/office/drawing/2014/main" id="{29E286DC-B0E4-FD40-AAED-5FDF1CA91CFB}"/>
                </a:ext>
              </a:extLst>
            </p:cNvPr>
            <p:cNvSpPr/>
            <p:nvPr/>
          </p:nvSpPr>
          <p:spPr>
            <a:xfrm>
              <a:off x="3439184" y="2672609"/>
              <a:ext cx="486806" cy="1325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96C19150-5F33-4F46-A7EF-48F2F4D93589}"/>
              </a:ext>
            </a:extLst>
          </p:cNvPr>
          <p:cNvGrpSpPr/>
          <p:nvPr/>
        </p:nvGrpSpPr>
        <p:grpSpPr>
          <a:xfrm>
            <a:off x="593272" y="560800"/>
            <a:ext cx="544638" cy="470396"/>
            <a:chOff x="5687464" y="2844535"/>
            <a:chExt cx="753592" cy="614444"/>
          </a:xfrm>
        </p:grpSpPr>
        <p:pic>
          <p:nvPicPr>
            <p:cNvPr id="56" name="Picture 55" descr="Chart, bar chart&#10;&#10;Description automatically generated">
              <a:extLst>
                <a:ext uri="{FF2B5EF4-FFF2-40B4-BE49-F238E27FC236}">
                  <a16:creationId xmlns:a16="http://schemas.microsoft.com/office/drawing/2014/main" id="{F0AC7137-BEC3-C140-ADF7-871BB4C9BDB8}"/>
                </a:ext>
              </a:extLst>
            </p:cNvPr>
            <p:cNvPicPr>
              <a:picLocks noChangeAspect="1"/>
            </p:cNvPicPr>
            <p:nvPr/>
          </p:nvPicPr>
          <p:blipFill rotWithShape="1">
            <a:blip r:embed="rId12"/>
            <a:srcRect l="50191" t="52388" r="9749" b="20193"/>
            <a:stretch/>
          </p:blipFill>
          <p:spPr>
            <a:xfrm rot="5400000">
              <a:off x="5532417" y="2999582"/>
              <a:ext cx="614444" cy="304349"/>
            </a:xfrm>
            <a:prstGeom prst="rect">
              <a:avLst/>
            </a:prstGeom>
          </p:spPr>
        </p:pic>
        <p:pic>
          <p:nvPicPr>
            <p:cNvPr id="57" name="Picture 56" descr="Chart, scatter chart&#10;&#10;Description automatically generated">
              <a:extLst>
                <a:ext uri="{FF2B5EF4-FFF2-40B4-BE49-F238E27FC236}">
                  <a16:creationId xmlns:a16="http://schemas.microsoft.com/office/drawing/2014/main" id="{A476AED9-0A63-504F-81A2-20E24F2B6D68}"/>
                </a:ext>
              </a:extLst>
            </p:cNvPr>
            <p:cNvPicPr>
              <a:picLocks noChangeAspect="1"/>
            </p:cNvPicPr>
            <p:nvPr/>
          </p:nvPicPr>
          <p:blipFill rotWithShape="1">
            <a:blip r:embed="rId13"/>
            <a:srcRect l="42956" t="6852" r="40602" b="86562"/>
            <a:stretch/>
          </p:blipFill>
          <p:spPr>
            <a:xfrm>
              <a:off x="6035195" y="2881649"/>
              <a:ext cx="369664" cy="148074"/>
            </a:xfrm>
            <a:prstGeom prst="rect">
              <a:avLst/>
            </a:prstGeom>
          </p:spPr>
        </p:pic>
        <p:pic>
          <p:nvPicPr>
            <p:cNvPr id="58" name="Picture 57" descr="Chart, scatter chart&#10;&#10;Description automatically generated">
              <a:extLst>
                <a:ext uri="{FF2B5EF4-FFF2-40B4-BE49-F238E27FC236}">
                  <a16:creationId xmlns:a16="http://schemas.microsoft.com/office/drawing/2014/main" id="{010D88C7-A818-944B-8853-E08541115B21}"/>
                </a:ext>
              </a:extLst>
            </p:cNvPr>
            <p:cNvPicPr>
              <a:picLocks noChangeAspect="1"/>
            </p:cNvPicPr>
            <p:nvPr/>
          </p:nvPicPr>
          <p:blipFill rotWithShape="1">
            <a:blip r:embed="rId14"/>
            <a:srcRect l="43140" t="6932" r="39926" b="86671"/>
            <a:stretch/>
          </p:blipFill>
          <p:spPr>
            <a:xfrm>
              <a:off x="6042256" y="3079835"/>
              <a:ext cx="380739" cy="143842"/>
            </a:xfrm>
            <a:prstGeom prst="rect">
              <a:avLst/>
            </a:prstGeom>
          </p:spPr>
        </p:pic>
        <p:pic>
          <p:nvPicPr>
            <p:cNvPr id="59" name="Picture 58" descr="Chart, scatter chart&#10;&#10;Description automatically generated">
              <a:extLst>
                <a:ext uri="{FF2B5EF4-FFF2-40B4-BE49-F238E27FC236}">
                  <a16:creationId xmlns:a16="http://schemas.microsoft.com/office/drawing/2014/main" id="{7344C1B4-BC3B-0741-BEC2-9E2C13884163}"/>
                </a:ext>
              </a:extLst>
            </p:cNvPr>
            <p:cNvPicPr>
              <a:picLocks noChangeAspect="1"/>
            </p:cNvPicPr>
            <p:nvPr/>
          </p:nvPicPr>
          <p:blipFill rotWithShape="1">
            <a:blip r:embed="rId15"/>
            <a:srcRect l="42225" t="6179" r="39724" b="87976"/>
            <a:stretch/>
          </p:blipFill>
          <p:spPr>
            <a:xfrm>
              <a:off x="6035195" y="3249364"/>
              <a:ext cx="405861" cy="131428"/>
            </a:xfrm>
            <a:prstGeom prst="rect">
              <a:avLst/>
            </a:prstGeom>
          </p:spPr>
        </p:pic>
      </p:grpSp>
      <p:sp>
        <p:nvSpPr>
          <p:cNvPr id="89" name="TextBox 88">
            <a:extLst>
              <a:ext uri="{FF2B5EF4-FFF2-40B4-BE49-F238E27FC236}">
                <a16:creationId xmlns:a16="http://schemas.microsoft.com/office/drawing/2014/main" id="{1ECE3EE3-9E9D-8F48-B4B4-EC54CFF78E3F}"/>
              </a:ext>
            </a:extLst>
          </p:cNvPr>
          <p:cNvSpPr txBox="1"/>
          <p:nvPr/>
        </p:nvSpPr>
        <p:spPr>
          <a:xfrm>
            <a:off x="4339755" y="254162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3516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1658-8035-6A64-AA40-9EF2A388A1B9}"/>
              </a:ext>
            </a:extLst>
          </p:cNvPr>
          <p:cNvSpPr>
            <a:spLocks noGrp="1"/>
          </p:cNvSpPr>
          <p:nvPr>
            <p:ph type="title"/>
          </p:nvPr>
        </p:nvSpPr>
        <p:spPr>
          <a:xfrm>
            <a:off x="502920" y="535520"/>
            <a:ext cx="6309360" cy="616774"/>
          </a:xfrm>
        </p:spPr>
        <p:txBody>
          <a:bodyPr/>
          <a:lstStyle/>
          <a:p>
            <a:r>
              <a:rPr lang="en-US" dirty="0"/>
              <a:t>Do JV version for discrimination </a:t>
            </a:r>
          </a:p>
        </p:txBody>
      </p:sp>
      <p:pic>
        <p:nvPicPr>
          <p:cNvPr id="4" name="Picture 3">
            <a:extLst>
              <a:ext uri="{FF2B5EF4-FFF2-40B4-BE49-F238E27FC236}">
                <a16:creationId xmlns:a16="http://schemas.microsoft.com/office/drawing/2014/main" id="{FD5FF58B-C621-9648-BCAC-D11D5B9CE0CB}"/>
              </a:ext>
            </a:extLst>
          </p:cNvPr>
          <p:cNvPicPr>
            <a:picLocks noChangeAspect="1"/>
          </p:cNvPicPr>
          <p:nvPr/>
        </p:nvPicPr>
        <p:blipFill>
          <a:blip r:embed="rId2"/>
          <a:stretch>
            <a:fillRect/>
          </a:stretch>
        </p:blipFill>
        <p:spPr>
          <a:xfrm>
            <a:off x="215590" y="3860322"/>
            <a:ext cx="2310186" cy="2321169"/>
          </a:xfrm>
          <a:prstGeom prst="rect">
            <a:avLst/>
          </a:prstGeom>
        </p:spPr>
      </p:pic>
      <p:pic>
        <p:nvPicPr>
          <p:cNvPr id="5" name="Picture 4">
            <a:extLst>
              <a:ext uri="{FF2B5EF4-FFF2-40B4-BE49-F238E27FC236}">
                <a16:creationId xmlns:a16="http://schemas.microsoft.com/office/drawing/2014/main" id="{DE220DF5-15C0-994B-89FE-9568A209091B}"/>
              </a:ext>
            </a:extLst>
          </p:cNvPr>
          <p:cNvPicPr>
            <a:picLocks noChangeAspect="1"/>
          </p:cNvPicPr>
          <p:nvPr/>
        </p:nvPicPr>
        <p:blipFill>
          <a:blip r:embed="rId3"/>
          <a:stretch>
            <a:fillRect/>
          </a:stretch>
        </p:blipFill>
        <p:spPr>
          <a:xfrm>
            <a:off x="2579649" y="3860321"/>
            <a:ext cx="2310186" cy="2321169"/>
          </a:xfrm>
          <a:prstGeom prst="rect">
            <a:avLst/>
          </a:prstGeom>
        </p:spPr>
      </p:pic>
      <p:pic>
        <p:nvPicPr>
          <p:cNvPr id="6" name="Picture 5">
            <a:extLst>
              <a:ext uri="{FF2B5EF4-FFF2-40B4-BE49-F238E27FC236}">
                <a16:creationId xmlns:a16="http://schemas.microsoft.com/office/drawing/2014/main" id="{A4D3D2D4-FA86-4348-BF67-7BDCCED313FF}"/>
              </a:ext>
            </a:extLst>
          </p:cNvPr>
          <p:cNvPicPr>
            <a:picLocks noChangeAspect="1"/>
          </p:cNvPicPr>
          <p:nvPr/>
        </p:nvPicPr>
        <p:blipFill>
          <a:blip r:embed="rId4"/>
          <a:stretch>
            <a:fillRect/>
          </a:stretch>
        </p:blipFill>
        <p:spPr>
          <a:xfrm>
            <a:off x="4889835" y="3860320"/>
            <a:ext cx="2310186" cy="2321169"/>
          </a:xfrm>
          <a:prstGeom prst="rect">
            <a:avLst/>
          </a:prstGeom>
        </p:spPr>
      </p:pic>
      <p:grpSp>
        <p:nvGrpSpPr>
          <p:cNvPr id="8" name="Group 7">
            <a:extLst>
              <a:ext uri="{FF2B5EF4-FFF2-40B4-BE49-F238E27FC236}">
                <a16:creationId xmlns:a16="http://schemas.microsoft.com/office/drawing/2014/main" id="{2EFDCA82-C00C-EF4B-9E36-14F6120274C0}"/>
              </a:ext>
            </a:extLst>
          </p:cNvPr>
          <p:cNvGrpSpPr/>
          <p:nvPr/>
        </p:nvGrpSpPr>
        <p:grpSpPr>
          <a:xfrm>
            <a:off x="410319" y="1858015"/>
            <a:ext cx="2041632" cy="2002304"/>
            <a:chOff x="2290341" y="400457"/>
            <a:chExt cx="2161610" cy="2211699"/>
          </a:xfrm>
        </p:grpSpPr>
        <p:pic>
          <p:nvPicPr>
            <p:cNvPr id="10" name="Picture 9">
              <a:extLst>
                <a:ext uri="{FF2B5EF4-FFF2-40B4-BE49-F238E27FC236}">
                  <a16:creationId xmlns:a16="http://schemas.microsoft.com/office/drawing/2014/main" id="{9CC56821-F88F-804D-9416-4CB25AD17C4C}"/>
                </a:ext>
              </a:extLst>
            </p:cNvPr>
            <p:cNvPicPr>
              <a:picLocks noChangeAspect="1"/>
            </p:cNvPicPr>
            <p:nvPr/>
          </p:nvPicPr>
          <p:blipFill rotWithShape="1">
            <a:blip r:embed="rId5"/>
            <a:srcRect t="7778" r="9866"/>
            <a:stretch/>
          </p:blipFill>
          <p:spPr>
            <a:xfrm>
              <a:off x="2290341" y="400457"/>
              <a:ext cx="2161610" cy="2211699"/>
            </a:xfrm>
            <a:prstGeom prst="rect">
              <a:avLst/>
            </a:prstGeom>
          </p:spPr>
        </p:pic>
        <p:pic>
          <p:nvPicPr>
            <p:cNvPr id="11" name="Picture 10">
              <a:extLst>
                <a:ext uri="{FF2B5EF4-FFF2-40B4-BE49-F238E27FC236}">
                  <a16:creationId xmlns:a16="http://schemas.microsoft.com/office/drawing/2014/main" id="{7BFF5807-FDA2-B64E-93AB-B0ED60CD4BFF}"/>
                </a:ext>
              </a:extLst>
            </p:cNvPr>
            <p:cNvPicPr>
              <a:picLocks noChangeAspect="1"/>
            </p:cNvPicPr>
            <p:nvPr/>
          </p:nvPicPr>
          <p:blipFill rotWithShape="1">
            <a:blip r:embed="rId5"/>
            <a:srcRect l="42982" t="80545" r="30972" b="15034"/>
            <a:stretch/>
          </p:blipFill>
          <p:spPr>
            <a:xfrm>
              <a:off x="3814049" y="2023165"/>
              <a:ext cx="624651" cy="106018"/>
            </a:xfrm>
            <a:prstGeom prst="rect">
              <a:avLst/>
            </a:prstGeom>
          </p:spPr>
        </p:pic>
        <p:sp>
          <p:nvSpPr>
            <p:cNvPr id="12" name="Rectangle 11">
              <a:extLst>
                <a:ext uri="{FF2B5EF4-FFF2-40B4-BE49-F238E27FC236}">
                  <a16:creationId xmlns:a16="http://schemas.microsoft.com/office/drawing/2014/main" id="{0CF246CF-C64D-6F4D-88A6-D82C7347F3AF}"/>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C844073-00F4-6C4A-8E69-E296DD7221D4}"/>
              </a:ext>
            </a:extLst>
          </p:cNvPr>
          <p:cNvGrpSpPr/>
          <p:nvPr/>
        </p:nvGrpSpPr>
        <p:grpSpPr>
          <a:xfrm>
            <a:off x="2632085" y="1858015"/>
            <a:ext cx="2041632" cy="2002304"/>
            <a:chOff x="4451951" y="387542"/>
            <a:chExt cx="2161610" cy="2211699"/>
          </a:xfrm>
        </p:grpSpPr>
        <p:pic>
          <p:nvPicPr>
            <p:cNvPr id="17" name="Picture 16">
              <a:extLst>
                <a:ext uri="{FF2B5EF4-FFF2-40B4-BE49-F238E27FC236}">
                  <a16:creationId xmlns:a16="http://schemas.microsoft.com/office/drawing/2014/main" id="{FA305188-F8E2-4841-B391-9A8D09FDCEDC}"/>
                </a:ext>
              </a:extLst>
            </p:cNvPr>
            <p:cNvPicPr>
              <a:picLocks noChangeAspect="1"/>
            </p:cNvPicPr>
            <p:nvPr/>
          </p:nvPicPr>
          <p:blipFill rotWithShape="1">
            <a:blip r:embed="rId6"/>
            <a:srcRect t="7778" r="9866"/>
            <a:stretch/>
          </p:blipFill>
          <p:spPr>
            <a:xfrm>
              <a:off x="4451951" y="387542"/>
              <a:ext cx="2161610" cy="2211699"/>
            </a:xfrm>
            <a:prstGeom prst="rect">
              <a:avLst/>
            </a:prstGeom>
          </p:spPr>
        </p:pic>
        <p:pic>
          <p:nvPicPr>
            <p:cNvPr id="18" name="Picture 17">
              <a:extLst>
                <a:ext uri="{FF2B5EF4-FFF2-40B4-BE49-F238E27FC236}">
                  <a16:creationId xmlns:a16="http://schemas.microsoft.com/office/drawing/2014/main" id="{0709CAD8-C672-CA44-ADDE-7CDE2955FC5B}"/>
                </a:ext>
              </a:extLst>
            </p:cNvPr>
            <p:cNvPicPr>
              <a:picLocks noChangeAspect="1"/>
            </p:cNvPicPr>
            <p:nvPr/>
          </p:nvPicPr>
          <p:blipFill rotWithShape="1">
            <a:blip r:embed="rId6"/>
            <a:srcRect l="40420" t="81044" r="33115" b="14351"/>
            <a:stretch/>
          </p:blipFill>
          <p:spPr>
            <a:xfrm>
              <a:off x="5916697" y="2018748"/>
              <a:ext cx="634697" cy="110435"/>
            </a:xfrm>
            <a:prstGeom prst="rect">
              <a:avLst/>
            </a:prstGeom>
          </p:spPr>
        </p:pic>
        <p:sp>
          <p:nvSpPr>
            <p:cNvPr id="19" name="Rectangle 18">
              <a:extLst>
                <a:ext uri="{FF2B5EF4-FFF2-40B4-BE49-F238E27FC236}">
                  <a16:creationId xmlns:a16="http://schemas.microsoft.com/office/drawing/2014/main" id="{F292A8D0-9CC4-CE4B-BDB4-2468872DE167}"/>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57388C2-3C7C-D242-A7FF-0D063C0E9B12}"/>
              </a:ext>
            </a:extLst>
          </p:cNvPr>
          <p:cNvGrpSpPr/>
          <p:nvPr/>
        </p:nvGrpSpPr>
        <p:grpSpPr>
          <a:xfrm>
            <a:off x="4963660" y="1858016"/>
            <a:ext cx="2041633" cy="2002303"/>
            <a:chOff x="190898" y="2599240"/>
            <a:chExt cx="2161610" cy="2211700"/>
          </a:xfrm>
        </p:grpSpPr>
        <p:pic>
          <p:nvPicPr>
            <p:cNvPr id="24" name="Picture 23">
              <a:extLst>
                <a:ext uri="{FF2B5EF4-FFF2-40B4-BE49-F238E27FC236}">
                  <a16:creationId xmlns:a16="http://schemas.microsoft.com/office/drawing/2014/main" id="{290E5D82-6630-0E46-B642-A6203F142749}"/>
                </a:ext>
              </a:extLst>
            </p:cNvPr>
            <p:cNvPicPr>
              <a:picLocks noChangeAspect="1"/>
            </p:cNvPicPr>
            <p:nvPr/>
          </p:nvPicPr>
          <p:blipFill rotWithShape="1">
            <a:blip r:embed="rId7"/>
            <a:srcRect t="7778" r="9866"/>
            <a:stretch/>
          </p:blipFill>
          <p:spPr>
            <a:xfrm>
              <a:off x="190898" y="2599240"/>
              <a:ext cx="2161610" cy="2211700"/>
            </a:xfrm>
            <a:prstGeom prst="rect">
              <a:avLst/>
            </a:prstGeom>
          </p:spPr>
        </p:pic>
        <p:pic>
          <p:nvPicPr>
            <p:cNvPr id="25" name="Picture 24">
              <a:extLst>
                <a:ext uri="{FF2B5EF4-FFF2-40B4-BE49-F238E27FC236}">
                  <a16:creationId xmlns:a16="http://schemas.microsoft.com/office/drawing/2014/main" id="{A0D338F9-42F1-B84D-88F2-648DA2526435}"/>
                </a:ext>
              </a:extLst>
            </p:cNvPr>
            <p:cNvPicPr>
              <a:picLocks noChangeAspect="1"/>
            </p:cNvPicPr>
            <p:nvPr/>
          </p:nvPicPr>
          <p:blipFill rotWithShape="1">
            <a:blip r:embed="rId7"/>
            <a:srcRect l="40568" t="81288" r="32982" b="15212"/>
            <a:stretch/>
          </p:blipFill>
          <p:spPr>
            <a:xfrm>
              <a:off x="1656005" y="4234863"/>
              <a:ext cx="634336" cy="83930"/>
            </a:xfrm>
            <a:prstGeom prst="rect">
              <a:avLst/>
            </a:prstGeom>
          </p:spPr>
        </p:pic>
        <p:sp>
          <p:nvSpPr>
            <p:cNvPr id="26" name="Rectangle 25">
              <a:extLst>
                <a:ext uri="{FF2B5EF4-FFF2-40B4-BE49-F238E27FC236}">
                  <a16:creationId xmlns:a16="http://schemas.microsoft.com/office/drawing/2014/main" id="{3E265F05-33C6-554A-B7B6-10D788B62F3D}"/>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3A9C74C9-2891-874B-9BC6-574AEA2C9C52}"/>
              </a:ext>
            </a:extLst>
          </p:cNvPr>
          <p:cNvPicPr>
            <a:picLocks noChangeAspect="1"/>
          </p:cNvPicPr>
          <p:nvPr/>
        </p:nvPicPr>
        <p:blipFill>
          <a:blip r:embed="rId8"/>
          <a:stretch>
            <a:fillRect/>
          </a:stretch>
        </p:blipFill>
        <p:spPr>
          <a:xfrm>
            <a:off x="5134844" y="6398477"/>
            <a:ext cx="1977240" cy="1065406"/>
          </a:xfrm>
          <a:prstGeom prst="rect">
            <a:avLst/>
          </a:prstGeom>
        </p:spPr>
      </p:pic>
      <p:pic>
        <p:nvPicPr>
          <p:cNvPr id="28" name="Picture 27">
            <a:extLst>
              <a:ext uri="{FF2B5EF4-FFF2-40B4-BE49-F238E27FC236}">
                <a16:creationId xmlns:a16="http://schemas.microsoft.com/office/drawing/2014/main" id="{6473B90D-8F65-874E-B544-E44EA1CA4C18}"/>
              </a:ext>
            </a:extLst>
          </p:cNvPr>
          <p:cNvPicPr>
            <a:picLocks noChangeAspect="1"/>
          </p:cNvPicPr>
          <p:nvPr/>
        </p:nvPicPr>
        <p:blipFill>
          <a:blip r:embed="rId9"/>
          <a:stretch>
            <a:fillRect/>
          </a:stretch>
        </p:blipFill>
        <p:spPr>
          <a:xfrm>
            <a:off x="3130857" y="6383241"/>
            <a:ext cx="1769350" cy="1038139"/>
          </a:xfrm>
          <a:prstGeom prst="rect">
            <a:avLst/>
          </a:prstGeom>
        </p:spPr>
      </p:pic>
      <p:pic>
        <p:nvPicPr>
          <p:cNvPr id="29" name="Picture 28">
            <a:extLst>
              <a:ext uri="{FF2B5EF4-FFF2-40B4-BE49-F238E27FC236}">
                <a16:creationId xmlns:a16="http://schemas.microsoft.com/office/drawing/2014/main" id="{5D0A7C61-FBA6-7348-A880-AF32C84B24F1}"/>
              </a:ext>
            </a:extLst>
          </p:cNvPr>
          <p:cNvPicPr>
            <a:picLocks noChangeAspect="1"/>
          </p:cNvPicPr>
          <p:nvPr/>
        </p:nvPicPr>
        <p:blipFill>
          <a:blip r:embed="rId10"/>
          <a:stretch>
            <a:fillRect/>
          </a:stretch>
        </p:blipFill>
        <p:spPr>
          <a:xfrm>
            <a:off x="692504" y="6383241"/>
            <a:ext cx="1887145" cy="1096718"/>
          </a:xfrm>
          <a:prstGeom prst="rect">
            <a:avLst/>
          </a:prstGeom>
        </p:spPr>
      </p:pic>
    </p:spTree>
    <p:extLst>
      <p:ext uri="{BB962C8B-B14F-4D97-AF65-F5344CB8AC3E}">
        <p14:creationId xmlns:p14="http://schemas.microsoft.com/office/powerpoint/2010/main" val="4027654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18611</TotalTime>
  <Words>1805</Words>
  <Application>Microsoft Macintosh PowerPoint</Application>
  <PresentationFormat>Custom</PresentationFormat>
  <Paragraphs>335</Paragraphs>
  <Slides>19</Slides>
  <Notes>15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Menlo</vt:lpstr>
      <vt:lpstr>Office Theme</vt:lpstr>
      <vt:lpstr>PowerPoint Presentation</vt:lpstr>
      <vt:lpstr>PowerPoint Presentation</vt:lpstr>
      <vt:lpstr>VE RT plots </vt:lpstr>
      <vt:lpstr>PowerPoint Presentation</vt:lpstr>
      <vt:lpstr>VE split matrix</vt:lpstr>
      <vt:lpstr>PowerPoint Presentation</vt:lpstr>
      <vt:lpstr>PowerPoint Presentation</vt:lpstr>
      <vt:lpstr>PowerPoint Presentation</vt:lpstr>
      <vt:lpstr>Do JV version for discrimination </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192</cp:revision>
  <dcterms:created xsi:type="dcterms:W3CDTF">2023-04-17T18:08:15Z</dcterms:created>
  <dcterms:modified xsi:type="dcterms:W3CDTF">2023-05-11T21:13:22Z</dcterms:modified>
</cp:coreProperties>
</file>